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338" r:id="rId2"/>
    <p:sldId id="334" r:id="rId3"/>
    <p:sldId id="335" r:id="rId4"/>
    <p:sldId id="336" r:id="rId5"/>
    <p:sldId id="33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8"/>
  </p:normalViewPr>
  <p:slideViewPr>
    <p:cSldViewPr snapToGrid="0">
      <p:cViewPr varScale="1">
        <p:scale>
          <a:sx n="106" d="100"/>
          <a:sy n="106" d="100"/>
        </p:scale>
        <p:origin x="1336" y="4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C484F-58DD-F74F-BD8C-0EF679C9F41F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034069-19F5-0149-A392-5EB1F2C664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832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historyofblackoutpoetry.org/blackout-poetry-on-social-media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nytimes.com/interactive/2014/multimedia/blackout-poetry.html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" name="Google Shape;574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75" name="Google Shape;575;p2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300">
                <a:solidFill>
                  <a:schemeClr val="dk1"/>
                </a:solidFill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rPr>
              <a:t>What is blackout poetry? Chances are, you have already seen blackout poetry in action: maybe it’s shown up on your </a:t>
            </a:r>
            <a:r>
              <a:rPr lang="en" sz="1300">
                <a:solidFill>
                  <a:srgbClr val="00878B"/>
                </a:solidFill>
                <a:highlight>
                  <a:srgbClr val="FFFFFF"/>
                </a:highlight>
                <a:uFill>
                  <a:noFill/>
                </a:uFill>
                <a:latin typeface="Lora"/>
                <a:ea typeface="Lora"/>
                <a:cs typeface="Lora"/>
                <a:sym typeface="Lor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social media timeline</a:t>
            </a:r>
            <a:r>
              <a:rPr lang="en" sz="1300">
                <a:solidFill>
                  <a:schemeClr val="dk1"/>
                </a:solidFill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rPr>
              <a:t>, or maybe you’ve read The New York Times’ </a:t>
            </a:r>
            <a:r>
              <a:rPr lang="en" sz="1300">
                <a:solidFill>
                  <a:srgbClr val="00878B"/>
                </a:solidFill>
                <a:highlight>
                  <a:srgbClr val="FFFFFF"/>
                </a:highlight>
                <a:uFill>
                  <a:noFill/>
                </a:uFill>
                <a:latin typeface="Lora"/>
                <a:ea typeface="Lora"/>
                <a:cs typeface="Lora"/>
                <a:sym typeface="Lora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Searching for Poetry series</a:t>
            </a:r>
            <a:r>
              <a:rPr lang="en" sz="1300">
                <a:solidFill>
                  <a:schemeClr val="dk1"/>
                </a:solidFill>
                <a:highlight>
                  <a:srgbClr val="FFFFFF"/>
                </a:highlight>
                <a:latin typeface="Lora"/>
                <a:ea typeface="Lora"/>
                <a:cs typeface="Lora"/>
                <a:sym typeface="Lora"/>
              </a:rPr>
              <a:t>. Blackout poetry pages are easy to create, share, and celebrate, so it’s no wonder that their prominence coincided with the rise of social media.</a:t>
            </a:r>
            <a:endParaRPr sz="1300">
              <a:solidFill>
                <a:schemeClr val="dk1"/>
              </a:solidFill>
              <a:highlight>
                <a:srgbClr val="FFFFFF"/>
              </a:highlight>
              <a:latin typeface="Lora"/>
              <a:ea typeface="Lora"/>
              <a:cs typeface="Lora"/>
              <a:sym typeface="Lora"/>
            </a:endParaRPr>
          </a:p>
          <a:p>
            <a:pPr marL="0" lvl="0" indent="0" algn="l" rtl="0">
              <a:lnSpc>
                <a:spcPct val="115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" name="Google Shape;581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2" name="Google Shape;582;p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8" name="Google Shape;58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89" name="Google Shape;589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g3ab9d033fb8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6" name="Google Shape;596;g3ab9d033fb8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58532-03E6-C756-3515-313AF3DD78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43396-5881-B66F-AFAF-0162F134D0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405529-FCBF-817E-9821-93B540D7E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F37CC7-AC86-B2D8-6DB2-A166E71EC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F29D6-A0CE-B0D5-6829-BFCB78B87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656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6A4C3-1DFF-B0BC-B465-6B2F4E0F1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46236-7B29-F19B-41C3-2AC226C2E0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18B2C3-0323-0C72-A7AC-CDF69681D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DB0D9-9457-D095-E971-139BD6178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5BEE5-162B-4349-F22B-4A2DF7496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965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8CA928-AD7E-3DD5-8620-632E4774D2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3112B7-F99E-A1DB-0436-CF56DE935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57D620-D9F8-7CB8-9AE1-864BD4B11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E80DB3-A00F-9E42-BBE5-370570AE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24C59E-09B8-1F90-FF83-25F6FF5B8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2028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415600" y="1645433"/>
            <a:ext cx="11360800" cy="44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11330665" y="6251679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22208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0385-6CD9-0E09-FF38-10A407F19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B0854F-F6E1-BFC5-B466-4AF941292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F426A-2953-F355-DF57-4397C2A7F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30B9B1-A29B-02CA-87C8-4922ECAC5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52D113-EBDF-26C5-6450-83AFEF7DB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29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CCA38-DB28-1209-959F-CD6DC81A6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46F0E-70AA-5AED-2C8E-C173D722B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C8922-2776-5916-72F1-FA2219ED9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143AD8-996B-40FC-7B4A-4BEA7BDD5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7252B-2DAE-8B29-FF4F-AFB047BB3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93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1A8D-B03A-8AFF-9DC0-796132642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E07E03-F6B2-5E8B-E8A8-F6156C5370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3A236F-96A4-2099-F218-9CDE72DFCF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6F43EB-693E-6E9B-04AF-CA719FBB1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98D34B-FE23-93D8-22CC-FD6E8063B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2D5669-6DDE-B311-E108-C8086AFAE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748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52CC8F-0EEF-8B33-2307-F080E1B1D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573B6F-B148-D6C4-FD22-1DA4DD253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EC3792-CEEF-C040-76D9-B069C33A0F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7BCE0CD-C1DF-2FE7-5FF3-793E878866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DEC099-AB07-DBE3-8D96-4CB5251786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07FB2F-F038-4715-DA10-138E3761F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F131EE-B073-34EF-C5DA-CF0689436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A14DA7-B2F9-A3F7-497F-BA7F8CD74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7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156D6-1554-5F00-C173-F32763D1A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27CB03-328E-27F5-0289-81ADB8418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1A887A-0CC4-5CBD-D807-D695D34A0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BE99A-51A5-9D45-8BC9-B653290A9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48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522175-1CEF-9AD4-E483-EC50F9196B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BE87C7-D41B-0E06-EF9F-6558DC690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5547F-B6C5-BF16-9965-586C7AC57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371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7E8E2-8963-82D3-9786-50BB7030D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02BC56-B1C2-81B9-5EF4-FE32C6153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94C5BF-65FF-414F-1312-6999457A7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BF8FD5-91EE-4D41-7007-AE78E4A63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99D93D-981F-CCD3-4BBF-74AF1F87E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33B3A8-8CB3-CBFD-D965-FA7332698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657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73FE8-14F8-B3B7-07B3-0C437274F5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1FB924-30C8-1E2D-6DAA-149B4E3DD0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AFA5DF-56D9-07BA-2C21-BAE886DF1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8A646E-9B02-D6DC-E1B1-E1157203F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84E5C-9BD7-0B48-2A18-1AD62667E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DA0E8-5B05-06D9-EC1B-0A1A04A82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893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ADCCF1-1DB9-A71B-7D2C-B955A9E0E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75CF25-41C2-F3B9-E326-BC1A313C7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F570DA-CA7B-9C23-1DBD-D77FB62DEA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AE6746-5C8A-7843-931D-915870862C6E}" type="datetimeFigureOut">
              <a:rPr lang="en-US" smtClean="0"/>
              <a:t>12/12/25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BE5DE-F7BE-0D9F-DFE2-CD0F284740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F3E54-B3CA-0519-2A83-06361FC667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302ADC-7889-A14C-8214-73322CD4E0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444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erasure+poetry&amp;rlz=1C5MACD_enCA1071CA1079&amp;oq=What+is+Blackout+Poetry&amp;gs_lcrp=EgZjaHJvbWUqBwgAEAAYgAQyBwgAEAAYgAQyBwgBEAAYgAQyBwgCEAAYgAQyCAgDEAAYFhgeMggIBBAAGBYYHjIICAUQABgWGB4yCAgGEAAYFhgeMggIBxAAGBYYHjIICAgQABgWGB4yCAgJEAAYFhge0gEJNTIwMmowajE1qAIIsAIB8QUnTibj1H8V2w&amp;sourceid=chrome&amp;ie=UTF-8&amp;ved=2ahUKEwid3cC6xpqRAxUnDjQIHbLBIzsQgK4QegYIAQgAEAQ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0MzoGvw1viQ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06DA9DF9-31F7-4056-B42E-878CC92417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F6734A-A709-811C-CDE1-56EA22A8C7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2202" y="956288"/>
            <a:ext cx="4620584" cy="4567137"/>
          </a:xfrm>
        </p:spPr>
        <p:txBody>
          <a:bodyPr>
            <a:normAutofit/>
          </a:bodyPr>
          <a:lstStyle/>
          <a:p>
            <a:pPr algn="l"/>
            <a:r>
              <a:rPr lang="en-CA" sz="9600" dirty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rgbClr val="00B0F0"/>
                </a:solidFill>
                <a:latin typeface="Luckiest Guy"/>
              </a:rPr>
              <a:t>Blackout Poetry </a:t>
            </a:r>
            <a:br>
              <a:rPr lang="en-CA" sz="4400" dirty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latin typeface="Luckiest Guy"/>
              </a:rPr>
            </a:br>
            <a:endParaRPr lang="en-US" sz="4400" dirty="0"/>
          </a:p>
        </p:txBody>
      </p:sp>
      <p:pic>
        <p:nvPicPr>
          <p:cNvPr id="1026" name="Picture 2" descr="The (un)writing Poetry Project — Lisa ...">
            <a:extLst>
              <a:ext uri="{FF2B5EF4-FFF2-40B4-BE49-F238E27FC236}">
                <a16:creationId xmlns:a16="http://schemas.microsoft.com/office/drawing/2014/main" id="{7F72E187-116A-19AE-2A57-56FED23CCB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054"/>
          <a:stretch>
            <a:fillRect/>
          </a:stretch>
        </p:blipFill>
        <p:spPr bwMode="auto"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6493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p91"/>
          <p:cNvSpPr/>
          <p:nvPr/>
        </p:nvSpPr>
        <p:spPr>
          <a:xfrm>
            <a:off x="112900" y="1"/>
            <a:ext cx="11839181" cy="1100668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sz="240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4"/>
                </a:solidFill>
                <a:latin typeface="Luckiest Guy"/>
              </a:rPr>
              <a:t>What is Blackout Poetry?</a:t>
            </a:r>
          </a:p>
        </p:txBody>
      </p:sp>
      <p:sp>
        <p:nvSpPr>
          <p:cNvPr id="578" name="Google Shape;578;p91"/>
          <p:cNvSpPr txBox="1"/>
          <p:nvPr/>
        </p:nvSpPr>
        <p:spPr>
          <a:xfrm>
            <a:off x="3344333" y="1241767"/>
            <a:ext cx="8353600" cy="5687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spAutoFit/>
          </a:bodyPr>
          <a:lstStyle/>
          <a:p>
            <a:pPr marL="609585" indent="-474121">
              <a:lnSpc>
                <a:spcPct val="150000"/>
              </a:lnSpc>
              <a:buSzPts val="2000"/>
              <a:buFont typeface="Quicksand Medium"/>
              <a:buChar char="●"/>
            </a:pPr>
            <a:r>
              <a:rPr lang="en" sz="2667">
                <a:solidFill>
                  <a:srgbClr val="0A0A0A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Blackout poetry is </a:t>
            </a:r>
            <a:r>
              <a:rPr lang="en" sz="2667">
                <a:solidFill>
                  <a:srgbClr val="001D35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a form of </a:t>
            </a:r>
            <a:r>
              <a:rPr lang="en" sz="2667" u="sng">
                <a:solidFill>
                  <a:schemeClr val="hlink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  <a:hlinkClick r:id="rId3"/>
              </a:rPr>
              <a:t>erasure poetry</a:t>
            </a:r>
            <a:r>
              <a:rPr lang="en" sz="2667">
                <a:solidFill>
                  <a:srgbClr val="001D35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, where you create a new poem by selecting words from an existing text and blacking out the rest</a:t>
            </a:r>
            <a:r>
              <a:rPr lang="en" sz="2667">
                <a:solidFill>
                  <a:srgbClr val="0A0A0A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. </a:t>
            </a:r>
            <a:endParaRPr sz="2667">
              <a:solidFill>
                <a:srgbClr val="0A0A0A"/>
              </a:solidFill>
              <a:highlight>
                <a:srgbClr val="FFFFFF"/>
              </a:highlight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marL="609585" indent="-474121">
              <a:lnSpc>
                <a:spcPct val="150000"/>
              </a:lnSpc>
              <a:buSzPts val="2000"/>
              <a:buFont typeface="Quicksand Medium"/>
              <a:buChar char="●"/>
            </a:pPr>
            <a:r>
              <a:rPr lang="en" sz="2667">
                <a:solidFill>
                  <a:srgbClr val="0A0A0A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The "found" words form a new poem, and the blacked-out areas can be used to create a unique visual art piece. </a:t>
            </a:r>
            <a:endParaRPr sz="2667">
              <a:solidFill>
                <a:srgbClr val="0A0A0A"/>
              </a:solidFill>
              <a:highlight>
                <a:srgbClr val="FFFFFF"/>
              </a:highlight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marL="609585" indent="-474121">
              <a:lnSpc>
                <a:spcPct val="150000"/>
              </a:lnSpc>
              <a:buSzPts val="2000"/>
              <a:buFont typeface="Quicksand Medium"/>
              <a:buChar char="●"/>
            </a:pPr>
            <a:r>
              <a:rPr lang="en" sz="2667">
                <a:solidFill>
                  <a:srgbClr val="0A0A0A"/>
                </a:solidFill>
                <a:highlight>
                  <a:srgbClr val="FFFFFF"/>
                </a:highlight>
                <a:latin typeface="Quicksand Medium"/>
                <a:ea typeface="Quicksand Medium"/>
                <a:cs typeface="Quicksand Medium"/>
                <a:sym typeface="Quicksand Medium"/>
              </a:rPr>
              <a:t>The goal is to change the original text and give it a new meaning. </a:t>
            </a:r>
            <a:endParaRPr sz="2667">
              <a:solidFill>
                <a:srgbClr val="0A0A0A"/>
              </a:solidFill>
              <a:highlight>
                <a:srgbClr val="FFFFFF"/>
              </a:highlight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>
              <a:lnSpc>
                <a:spcPct val="115000"/>
              </a:lnSpc>
              <a:spcBef>
                <a:spcPts val="2000"/>
              </a:spcBef>
            </a:pPr>
            <a:endParaRPr sz="1467">
              <a:solidFill>
                <a:schemeClr val="dk2"/>
              </a:solidFill>
            </a:endParaRPr>
          </a:p>
        </p:txBody>
      </p:sp>
      <p:pic>
        <p:nvPicPr>
          <p:cNvPr id="579" name="Google Shape;579;p9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3201" y="1521233"/>
            <a:ext cx="2857500" cy="284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4" name="Google Shape;584;p92"/>
          <p:cNvSpPr/>
          <p:nvPr/>
        </p:nvSpPr>
        <p:spPr>
          <a:xfrm>
            <a:off x="2545667" y="230468"/>
            <a:ext cx="6866437" cy="108003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sz="240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4"/>
                </a:solidFill>
                <a:latin typeface="Luckiest Guy"/>
              </a:rPr>
              <a:t>Examples</a:t>
            </a:r>
          </a:p>
        </p:txBody>
      </p:sp>
      <p:pic>
        <p:nvPicPr>
          <p:cNvPr id="585" name="Google Shape;585;p9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8401" y="1566334"/>
            <a:ext cx="5585092" cy="4571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86" name="Google Shape;586;p9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406434" y="1566334"/>
            <a:ext cx="5253167" cy="4571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93"/>
          <p:cNvSpPr txBox="1">
            <a:spLocks noGrp="1"/>
          </p:cNvSpPr>
          <p:nvPr>
            <p:ph type="body" idx="1"/>
          </p:nvPr>
        </p:nvSpPr>
        <p:spPr>
          <a:xfrm>
            <a:off x="415600" y="1171233"/>
            <a:ext cx="11240000" cy="56868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533387">
              <a:buSzPts val="2700"/>
              <a:buFont typeface="Quicksand Medium"/>
              <a:buAutoNum type="arabicPeriod"/>
            </a:pPr>
            <a:r>
              <a:rPr lang="en" sz="3600">
                <a:latin typeface="Quicksand Medium"/>
                <a:ea typeface="Quicksand Medium"/>
                <a:cs typeface="Quicksand Medium"/>
                <a:sym typeface="Quicksand Medium"/>
              </a:rPr>
              <a:t>Find a text in a book that has interesting words.</a:t>
            </a:r>
            <a:endParaRPr sz="3600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33387">
              <a:buSzPts val="2700"/>
              <a:buFont typeface="Quicksand Medium"/>
              <a:buAutoNum type="arabicPeriod"/>
            </a:pPr>
            <a:r>
              <a:rPr lang="en" sz="3600">
                <a:latin typeface="Quicksand Medium"/>
                <a:ea typeface="Quicksand Medium"/>
                <a:cs typeface="Quicksand Medium"/>
                <a:sym typeface="Quicksand Medium"/>
              </a:rPr>
              <a:t>Use a pencil to circle the interesting words you want to keep.</a:t>
            </a:r>
            <a:endParaRPr sz="3600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33387">
              <a:buSzPts val="2700"/>
              <a:buFont typeface="Quicksand Medium"/>
              <a:buAutoNum type="arabicPeriod"/>
            </a:pPr>
            <a:r>
              <a:rPr lang="en" sz="3600">
                <a:latin typeface="Quicksand Medium"/>
                <a:ea typeface="Quicksand Medium"/>
                <a:cs typeface="Quicksand Medium"/>
                <a:sym typeface="Quicksand Medium"/>
              </a:rPr>
              <a:t>Once you have a basic outline (circled words) black out the rest of the words with a sharpie.</a:t>
            </a:r>
            <a:endParaRPr sz="3600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33387">
              <a:buSzPts val="2700"/>
              <a:buFont typeface="Quicksand Medium"/>
              <a:buAutoNum type="arabicPeriod"/>
            </a:pPr>
            <a:r>
              <a:rPr lang="en" sz="3600">
                <a:latin typeface="Quicksand Medium"/>
                <a:ea typeface="Quicksand Medium"/>
                <a:cs typeface="Quicksand Medium"/>
                <a:sym typeface="Quicksand Medium"/>
              </a:rPr>
              <a:t>Erase pencil marks and read your poem.</a:t>
            </a:r>
            <a:endParaRPr sz="3600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33387">
              <a:buSzPts val="2700"/>
              <a:buFont typeface="Quicksand Medium"/>
              <a:buAutoNum type="arabicPeriod"/>
            </a:pPr>
            <a:r>
              <a:rPr lang="en" sz="3600">
                <a:latin typeface="Quicksand Medium"/>
                <a:ea typeface="Quicksand Medium"/>
                <a:cs typeface="Quicksand Medium"/>
                <a:sym typeface="Quicksand Medium"/>
              </a:rPr>
              <a:t>Glue your poem to the construction paper and add it to your poetry anthology book.</a:t>
            </a:r>
            <a:endParaRPr sz="3600"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592" name="Google Shape;592;p93"/>
          <p:cNvSpPr/>
          <p:nvPr/>
        </p:nvSpPr>
        <p:spPr>
          <a:xfrm>
            <a:off x="3196167" y="1"/>
            <a:ext cx="5799669" cy="1068033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sz="2400" dirty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4"/>
                </a:solidFill>
                <a:latin typeface="Luckiest Guy"/>
              </a:rPr>
              <a:t>Activity</a:t>
            </a:r>
          </a:p>
        </p:txBody>
      </p:sp>
      <p:pic>
        <p:nvPicPr>
          <p:cNvPr id="593" name="Google Shape;593;p93" descr="20 minute timer with relaxing music and alarm on the winter scene background. Great timers for rest time, focused study, or work sessions. Works great as a classroom timer!&#10;💿 Relaxing music by @ItsPomodoro &#10;&#10;🛑 If you find this video helpful please give me a Subscribe! It is easy to do, and it would show me that I am building helpful content for people like you!  👍 🙏🏻&#10;&#10;⏰ Looking for a different timer? Let me know in the comments what kind of design and music you'd like to see in the timer, and I'll do my best to make a timer for you!&#10;&#10;#countdowntimer #timerwithmusic #classroomtimer" title="Stay focused for 20 Minutes with Relaxing Music  🎵⏰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670800" y="5654167"/>
            <a:ext cx="2140200" cy="12038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Google Shape;598;p94"/>
          <p:cNvSpPr txBox="1">
            <a:spLocks noGrp="1"/>
          </p:cNvSpPr>
          <p:nvPr>
            <p:ph type="body" idx="1"/>
          </p:nvPr>
        </p:nvSpPr>
        <p:spPr>
          <a:xfrm>
            <a:off x="4230467" y="1665100"/>
            <a:ext cx="7510000" cy="499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rmAutofit fontScale="92500" lnSpcReduction="10000"/>
          </a:bodyPr>
          <a:lstStyle/>
          <a:p>
            <a:pPr marL="0" indent="0">
              <a:spcBef>
                <a:spcPts val="1600"/>
              </a:spcBef>
              <a:buNone/>
            </a:pPr>
            <a:r>
              <a:rPr lang="en" sz="3733">
                <a:latin typeface="Quicksand Medium"/>
                <a:ea typeface="Quicksand Medium"/>
                <a:cs typeface="Quicksand Medium"/>
                <a:sym typeface="Quicksand Medium"/>
              </a:rPr>
              <a:t>Can you tell me…. </a:t>
            </a:r>
            <a:endParaRPr sz="3733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06294">
              <a:spcBef>
                <a:spcPts val="1600"/>
              </a:spcBef>
              <a:buSzPct val="100000"/>
              <a:buFont typeface="Quicksand Medium"/>
              <a:buChar char="●"/>
            </a:pPr>
            <a:r>
              <a:rPr lang="en" sz="3733">
                <a:latin typeface="Quicksand Medium"/>
                <a:ea typeface="Quicksand Medium"/>
                <a:cs typeface="Quicksand Medium"/>
                <a:sym typeface="Quicksand Medium"/>
              </a:rPr>
              <a:t>Which words did you decide to keep, and why?</a:t>
            </a:r>
            <a:endParaRPr sz="3733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506294">
              <a:buSzPct val="100000"/>
              <a:buFont typeface="Quicksand Medium"/>
              <a:buChar char="●"/>
            </a:pPr>
            <a:r>
              <a:rPr lang="en" sz="3733">
                <a:latin typeface="Quicksand Medium"/>
                <a:ea typeface="Quicksand Medium"/>
                <a:cs typeface="Quicksand Medium"/>
                <a:sym typeface="Quicksand Medium"/>
              </a:rPr>
              <a:t>What was the hardest part of deciding what to remove?</a:t>
            </a:r>
            <a:endParaRPr sz="3733">
              <a:latin typeface="Quicksand Medium"/>
              <a:ea typeface="Quicksand Medium"/>
              <a:cs typeface="Quicksand Medium"/>
              <a:sym typeface="Quicksand Medium"/>
            </a:endParaRPr>
          </a:p>
          <a:p>
            <a:pPr indent="-459517">
              <a:buSzPct val="76785"/>
              <a:buFont typeface="Quicksand Medium"/>
              <a:buChar char="●"/>
            </a:pPr>
            <a:r>
              <a:rPr lang="en" sz="3733">
                <a:latin typeface="Quicksand Medium"/>
                <a:ea typeface="Quicksand Medium"/>
                <a:cs typeface="Quicksand Medium"/>
                <a:sym typeface="Quicksand Medium"/>
              </a:rPr>
              <a:t>How does blackout poetry change the original meaning of the text?</a:t>
            </a:r>
            <a:br>
              <a:rPr lang="en" sz="1467" b="1">
                <a:latin typeface="Arial"/>
                <a:ea typeface="Arial"/>
                <a:cs typeface="Arial"/>
                <a:sym typeface="Arial"/>
              </a:rPr>
            </a:br>
            <a:endParaRPr sz="1467" b="1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1600"/>
              </a:spcBef>
              <a:buClr>
                <a:schemeClr val="dk2"/>
              </a:buClr>
              <a:buSzPct val="100000"/>
              <a:buNone/>
            </a:pPr>
            <a:endParaRPr sz="1467">
              <a:latin typeface="Arial"/>
              <a:ea typeface="Arial"/>
              <a:cs typeface="Arial"/>
              <a:sym typeface="Arial"/>
            </a:endParaRPr>
          </a:p>
          <a:p>
            <a:pPr marL="0" indent="0">
              <a:spcBef>
                <a:spcPts val="1600"/>
              </a:spcBef>
              <a:buNone/>
            </a:pPr>
            <a:endParaRPr>
              <a:latin typeface="Quicksand Medium"/>
              <a:ea typeface="Quicksand Medium"/>
              <a:cs typeface="Quicksand Medium"/>
              <a:sym typeface="Quicksand Medium"/>
            </a:endParaRPr>
          </a:p>
        </p:txBody>
      </p:sp>
      <p:sp>
        <p:nvSpPr>
          <p:cNvPr id="599" name="Google Shape;599;p94"/>
          <p:cNvSpPr/>
          <p:nvPr/>
        </p:nvSpPr>
        <p:spPr>
          <a:xfrm>
            <a:off x="2794000" y="238934"/>
            <a:ext cx="7510157" cy="1093535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sz="2400" dirty="0">
                <a:ln w="28575" cap="flat" cmpd="sng">
                  <a:solidFill>
                    <a:schemeClr val="dk1"/>
                  </a:solidFill>
                  <a:prstDash val="solid"/>
                  <a:round/>
                  <a:headEnd type="none" w="sm" len="sm"/>
                  <a:tailEnd type="none" w="sm" len="sm"/>
                </a:ln>
                <a:solidFill>
                  <a:schemeClr val="accent4"/>
                </a:solidFill>
                <a:latin typeface="Luckiest Guy"/>
              </a:rPr>
              <a:t>Reflection</a:t>
            </a:r>
          </a:p>
        </p:txBody>
      </p:sp>
      <p:pic>
        <p:nvPicPr>
          <p:cNvPr id="600" name="Google Shape;600;p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0367" y="1930801"/>
            <a:ext cx="3500133" cy="30754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257</Words>
  <Application>Microsoft Macintosh PowerPoint</Application>
  <PresentationFormat>Widescreen</PresentationFormat>
  <Paragraphs>18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Lora</vt:lpstr>
      <vt:lpstr>Luckiest Guy</vt:lpstr>
      <vt:lpstr>Playfair Display</vt:lpstr>
      <vt:lpstr>Quicksand Medium</vt:lpstr>
      <vt:lpstr>Office Theme</vt:lpstr>
      <vt:lpstr>Blackout Poetry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Christa Flowers</dc:creator>
  <cp:lastModifiedBy>Christa Flowers</cp:lastModifiedBy>
  <cp:revision>1</cp:revision>
  <dcterms:created xsi:type="dcterms:W3CDTF">2025-12-12T16:54:35Z</dcterms:created>
  <dcterms:modified xsi:type="dcterms:W3CDTF">2025-12-12T17:01:54Z</dcterms:modified>
</cp:coreProperties>
</file>