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3"/>
  </p:normalViewPr>
  <p:slideViewPr>
    <p:cSldViewPr snapToGrid="0">
      <p:cViewPr varScale="1">
        <p:scale>
          <a:sx n="153" d="100"/>
          <a:sy n="153" d="100"/>
        </p:scale>
        <p:origin x="344"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d28aa5f12d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d28aa5f12d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dcb8b26f82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dcb8b26f82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dcb8b26f82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dcb8b26f8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d28aa5f12d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d28aa5f12d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d28aa5f12d_1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d28aa5f12d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c9ebb2f171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3c9ebb2f171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d28aa5f12d_1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d28aa5f12d_1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d28aa5f12d_1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d28aa5f12d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dcb8b26f82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dcb8b26f8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28aa5f12d_1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d28aa5f12d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d28aa5f12d_1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d28aa5f12d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dcb8b26f82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dcb8b26f8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d28aa5f12d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d28aa5f12d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d28aa5f12d_1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d28aa5f12d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d28aa5f12d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d28aa5f12d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d36f1000ad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d36f1000a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d391d4f49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d391d4f49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dcb8b26f82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dcb8b26f8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dcb8b26f82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dcb8b26f8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dcb8b26f82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dcb8b26f8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d28aa5f12d_1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d28aa5f12d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dcb8b26f82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dcb8b26f8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dcb8b26f82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dcb8b26f8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dcb8b26f82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dcb8b26f82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d28aa5f12d_1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d28aa5f12d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d28aa5f12d_1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d28aa5f12d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d28aa5f12d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d28aa5f12d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d28aa5f12d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d28aa5f12d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d28aa5f12d_1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d28aa5f12d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dcb8b26f82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dcb8b26f8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d491d6c4f9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d491d6c4f9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dcb8b26f82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dcb8b26f8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491d6c4f9_4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d491d6c4f9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d28aa5f12d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d28aa5f12d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d491d6c4f9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d491d6c4f9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491d6c4f9_4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d491d6c4f9_4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d491d6c4f9_4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d491d6c4f9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d491d6c4f9_4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d491d6c4f9_4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d491d6c4f9_4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d491d6c4f9_4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d28aa5f12d_1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d28aa5f12d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d4ca599c45_4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d4ca599c45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86eb2cff5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86eb2cff5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86eb2cff51_2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86eb2cff51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d28aa5f12d_1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d28aa5f12d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d28aa5f12d_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d28aa5f12d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d28aa5f12d_1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d28aa5f12d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d28aa5f12d_1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d28aa5f12d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d28aa5f12d_1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d28aa5f12d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d28aa5f12d_1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d28aa5f12d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d28aa5f12d_1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d28aa5f12d_1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d28aa5f12d_1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d28aa5f12d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d28aa5f12d_1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d28aa5f12d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d28aa5f12d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d28aa5f12d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c9ebb2f171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g3c9ebb2f171_1_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dcb8b26f82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dcb8b26f8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d28aa5f12d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d28aa5f12d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d28aa5f12d_1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d28aa5f12d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d28aa5f12d_1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d28aa5f12d_1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d4ca599c45_4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d4ca599c45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d4ca599c45_4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d4ca599c45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d4ca599c45_4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3d4ca599c45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d28aa5f12d_1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d28aa5f12d_1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d4ca599c45_4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d4ca599c45_4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d28aa5f12d_1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d28aa5f12d_1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de5fcaa7e4_3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de5fcaa7e4_3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de5fcaa7e4_3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de5fcaa7e4_3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d28aa5f12d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d28aa5f12d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d28aa5f12d_1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d28aa5f12d_1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d28aa5f12d_1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d28aa5f12d_1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d28aa5f12d_1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d28aa5f12d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d28aa5f12d_1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d28aa5f12d_1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d28aa5f12d_1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d28aa5f12d_1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d28aa5f12d_1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d28aa5f12d_1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d28aa5f12d_1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d28aa5f12d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d28aa5f12d_1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d28aa5f12d_1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de5fcaa7e4_3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3de5fcaa7e4_3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d28aa5f12d_1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d28aa5f12d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dcb8b26f8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dcb8b26f8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guroqYSy6IQ"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r-8CZKIVt1w"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29.jpg"/><Relationship Id="rId4" Type="http://schemas.openxmlformats.org/officeDocument/2006/relationships/hyperlink" Target="http://www.youtube.com/watch?v=SDXGjgi7r_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RkB36lPvzQU"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hyperlink" Target="https://docs.google.com/document/d/1pFujMTtQW9Ae-Uqne-zaayn9jNGkzLF0gSr5-Js8o38/edit?usp=drive_lin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hyperlink" Target="https://docs.google.com/document/d/1TgQTtVWLC_1lWPYO5P8b-YpBh3pVWHYadNsfWNTHmes/edit?usp=drive_lin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hyperlink" Target="https://docs.google.com/document/d/1RMj-FiGGNHTOmE1b7Sr94kbEBdTJqe6DILEGV-5tcGU/edit?usp=drive_lin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hyperlink" Target="http://www.youtube.com/watch?v=40tPuU6jrgQ"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10.jpg"/><Relationship Id="rId4" Type="http://schemas.openxmlformats.org/officeDocument/2006/relationships/hyperlink" Target="http://www.youtube.com/watch?v=mSRNst6J1Y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YYczv6YSjr4" TargetMode="External"/><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61.jpg"/></Relationships>
</file>

<file path=ppt/slides/_rels/slide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68.jpg"/><Relationship Id="rId4" Type="http://schemas.openxmlformats.org/officeDocument/2006/relationships/hyperlink" Target="http://www.youtube.com/watch?v=Zi25gUmfsio"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8.jpg"/><Relationship Id="rId4" Type="http://schemas.openxmlformats.org/officeDocument/2006/relationships/hyperlink" Target="http://www.youtube.com/watch?v=40tPuU6jrgQ"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0.jpg"/><Relationship Id="rId4" Type="http://schemas.openxmlformats.org/officeDocument/2006/relationships/hyperlink" Target="http://www.youtube.com/watch?v=mSRNst6J1Y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3"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4" descr="A potato blight in Ireland, starting in 1845, resulted in the death of over one million people and set in motion one of the greatest human migrations in history.  During the famine years over one and a half million Irish men, woman and children left their country on famine ships like the Dunbrody now on perminent display in New Ross, Ireland.   Visitors tour below deck and actors tell of the people's experience on the 6-8 week voyage to America when as many as 50 percent perished.  In our time there is another Irish migration underway, this one caused by the worldwide economic decline." title="The Dunbrody - Irish Famine Ship">
            <a:hlinkClick r:id="rId3"/>
          </p:cNvPr>
          <p:cNvPicPr preferRelativeResize="0"/>
          <p:nvPr/>
        </p:nvPicPr>
        <p:blipFill>
          <a:blip r:embed="rId4">
            <a:alphaModFix/>
          </a:blip>
          <a:stretch>
            <a:fillRect/>
          </a:stretch>
        </p:blipFill>
        <p:spPr>
          <a:xfrm>
            <a:off x="0" y="-57850"/>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6"/>
          <p:cNvSpPr txBox="1"/>
          <p:nvPr/>
        </p:nvSpPr>
        <p:spPr>
          <a:xfrm>
            <a:off x="1701375" y="522227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u="sng">
                <a:solidFill>
                  <a:schemeClr val="hlink"/>
                </a:solidFill>
                <a:hlinkClick r:id="rId3"/>
              </a:rPr>
              <a:t>Irish Coffin Ships</a:t>
            </a:r>
            <a:endParaRPr/>
          </a:p>
        </p:txBody>
      </p:sp>
      <p:pic>
        <p:nvPicPr>
          <p:cNvPr id="122" name="Google Shape;122;p26" descr="Between the years 1845-1850, some 1.5 million people left the island of Ireland to escape the Irish Famine.&#10;&#10;Many of those took the perilous journey on boats which became known as Coffin Ships due to the high number of deaths while crossing the seas.&#10;&#10;In this clip, coffin ship historian Paul McCarthy speaks about the history of the ships and shares an incredible story about one of Ireland's most famous coffin ships, the Jeanie Johnston.&#10;&#10;Clip taken from 'Irish Famine Pot : The Humble Pot that Saved a Nation'.&#10;&#10;For more information visit : www.irishfaminepots.com" title="Irish Coffin Ships">
            <a:hlinkClick r:id="rId3"/>
          </p:cNvPr>
          <p:cNvPicPr preferRelativeResize="0"/>
          <p:nvPr/>
        </p:nvPicPr>
        <p:blipFill>
          <a:blip r:embed="rId4">
            <a:alphaModFix/>
          </a:blip>
          <a:stretch>
            <a:fillRect/>
          </a:stretch>
        </p:blipFill>
        <p:spPr>
          <a:xfrm>
            <a:off x="-37" y="0"/>
            <a:ext cx="9144037"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0"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3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3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3"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4"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6"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pic>
        <p:nvPicPr>
          <p:cNvPr id="183" name="Google Shape;183;p38" descr="15 Minute Timer - Relaxing Zen Music&#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10;&#10;&#10;If you like my timers, please support me by buying me a coffee with the link below.&#10;&#10;https://www.buymeacoffee.com/ccproductiw" title="15 Minute Timer - Relaxing Zen Music">
            <a:hlinkClick r:id="rId4"/>
          </p:cNvPr>
          <p:cNvPicPr preferRelativeResize="0"/>
          <p:nvPr/>
        </p:nvPicPr>
        <p:blipFill>
          <a:blip r:embed="rId5">
            <a:alphaModFix/>
          </a:blip>
          <a:stretch>
            <a:fillRect/>
          </a:stretch>
        </p:blipFill>
        <p:spPr>
          <a:xfrm>
            <a:off x="69475" y="59350"/>
            <a:ext cx="1377350" cy="774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40"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4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4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43" descr="Can you Beautify this slide but use Images from the 19th century"/>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4"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6" descr="Can you beautify this slide  and not change the direction of the arrows"/>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0"/>
          <p:cNvSpPr txBox="1"/>
          <p:nvPr/>
        </p:nvSpPr>
        <p:spPr>
          <a:xfrm>
            <a:off x="2705250" y="71025"/>
            <a:ext cx="3733500" cy="821700"/>
          </a:xfrm>
          <a:prstGeom prst="rect">
            <a:avLst/>
          </a:prstGeom>
          <a:solidFill>
            <a:srgbClr val="00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b="1">
                <a:solidFill>
                  <a:schemeClr val="dk1"/>
                </a:solidFill>
              </a:rPr>
              <a:t>Work Time</a:t>
            </a:r>
            <a:endParaRPr sz="2700" b="1">
              <a:solidFill>
                <a:schemeClr val="dk1"/>
              </a:solidFill>
            </a:endParaRPr>
          </a:p>
        </p:txBody>
      </p:sp>
      <p:pic>
        <p:nvPicPr>
          <p:cNvPr id="244" name="Google Shape;244;p50" descr="15 Minute Countdown Timer with Alarm | Abstract Spheres | Calming Music | Classroom Timers&#10;&#10;15 Minute Relaxing Timer&#10;15 Minute Timer with Music for Classroom&#10;Calming Music for the Classroom&#10;&#10;Find timers with relaxing, calming, focus music.&#10;Timers that can be used in schools and classrooms.&#10;Music to help you study and concentrate.&#10;Music to help you focus.&#10;Timers to help you focus.&#10;Pomodoro timers.&#10;&#10;I love creating timers! If you have an idea for a timer, just let me know in the comments and I will try to create a timer for you!&#10;Thank you for the support and subscribing :) Glad that you joined the community!" title="15 Minute Countdown Timer with Alarm | Abstract Spheres | Calming Music | Classroom Timers">
            <a:hlinkClick r:id="rId3"/>
          </p:cNvPr>
          <p:cNvPicPr preferRelativeResize="0"/>
          <p:nvPr/>
        </p:nvPicPr>
        <p:blipFill>
          <a:blip r:embed="rId4">
            <a:alphaModFix/>
          </a:blip>
          <a:stretch>
            <a:fillRect/>
          </a:stretch>
        </p:blipFill>
        <p:spPr>
          <a:xfrm>
            <a:off x="115750" y="588400"/>
            <a:ext cx="8651100" cy="455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5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50" name="Google Shape;250;p51"/>
          <p:cNvSpPr txBox="1"/>
          <p:nvPr/>
        </p:nvSpPr>
        <p:spPr>
          <a:xfrm>
            <a:off x="5688300" y="4655125"/>
            <a:ext cx="3360600" cy="344400"/>
          </a:xfrm>
          <a:prstGeom prst="rect">
            <a:avLst/>
          </a:prstGeom>
          <a:noFill/>
          <a:ln>
            <a:noFill/>
          </a:ln>
        </p:spPr>
        <p:txBody>
          <a:bodyPr spcFirstLastPara="1" wrap="square" lIns="91425" tIns="91425" rIns="91425" bIns="91425" anchor="t" anchorCtr="0">
            <a:noAutofit/>
          </a:bodyPr>
          <a:lstStyle/>
          <a:p>
            <a:pPr marL="0" lvl="0" indent="0" algn="l" rtl="0">
              <a:spcBef>
                <a:spcPts val="405"/>
              </a:spcBef>
              <a:spcAft>
                <a:spcPts val="0"/>
              </a:spcAft>
              <a:buClr>
                <a:schemeClr val="dk1"/>
              </a:buClr>
              <a:buSzPts val="1100"/>
              <a:buFont typeface="Arial"/>
              <a:buNone/>
            </a:pPr>
            <a:r>
              <a:rPr lang="en" sz="1100" u="sng">
                <a:solidFill>
                  <a:srgbClr val="1155CC"/>
                </a:solidFill>
                <a:hlinkClick r:id="rId4">
                  <a:extLst>
                    <a:ext uri="{A12FA001-AC4F-418D-AE19-62706E023703}">
                      <ahyp:hlinkClr xmlns:ahyp="http://schemas.microsoft.com/office/drawing/2018/hyperlinkcolor" val="tx"/>
                    </a:ext>
                  </a:extLst>
                </a:hlinkClick>
              </a:rPr>
              <a:t>The British Blueprint: Engineering a Colony: Part 1</a:t>
            </a:r>
            <a:endParaRPr sz="17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5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56" name="Google Shape;256;p52"/>
          <p:cNvSpPr txBox="1"/>
          <p:nvPr/>
        </p:nvSpPr>
        <p:spPr>
          <a:xfrm>
            <a:off x="5567100" y="4564325"/>
            <a:ext cx="3000000" cy="523200"/>
          </a:xfrm>
          <a:prstGeom prst="rect">
            <a:avLst/>
          </a:prstGeom>
          <a:noFill/>
          <a:ln>
            <a:noFill/>
          </a:ln>
        </p:spPr>
        <p:txBody>
          <a:bodyPr spcFirstLastPara="1" wrap="square" lIns="91425" tIns="91425" rIns="91425" bIns="91425" anchor="t" anchorCtr="0">
            <a:spAutoFit/>
          </a:bodyPr>
          <a:lstStyle/>
          <a:p>
            <a:pPr marL="0" lvl="0" indent="0" algn="l" rtl="0">
              <a:spcBef>
                <a:spcPts val="405"/>
              </a:spcBef>
              <a:spcAft>
                <a:spcPts val="0"/>
              </a:spcAft>
              <a:buNone/>
            </a:pPr>
            <a:r>
              <a:rPr lang="en" sz="1100" u="sng">
                <a:solidFill>
                  <a:srgbClr val="1155CC"/>
                </a:solidFill>
                <a:hlinkClick r:id="rId4">
                  <a:extLst>
                    <a:ext uri="{A12FA001-AC4F-418D-AE19-62706E023703}">
                      <ahyp:hlinkClr xmlns:ahyp="http://schemas.microsoft.com/office/drawing/2018/hyperlinkcolor" val="tx"/>
                    </a:ext>
                  </a:extLst>
                </a:hlinkClick>
              </a:rPr>
              <a:t>The British Blueprint: Engineering a Colony: Part 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53" title="Poster Example.jpeg"/>
          <p:cNvPicPr preferRelativeResize="0"/>
          <p:nvPr/>
        </p:nvPicPr>
        <p:blipFill>
          <a:blip r:embed="rId3">
            <a:alphaModFix/>
          </a:blip>
          <a:stretch>
            <a:fillRect/>
          </a:stretch>
        </p:blipFill>
        <p:spPr>
          <a:xfrm>
            <a:off x="3220563" y="152400"/>
            <a:ext cx="2702867"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54" title="Letter Example.jpg"/>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55" title="Journal Entry Example.jpg"/>
          <p:cNvPicPr preferRelativeResize="0"/>
          <p:nvPr/>
        </p:nvPicPr>
        <p:blipFill>
          <a:blip r:embed="rId3">
            <a:alphaModFix/>
          </a:blip>
          <a:stretch>
            <a:fillRect/>
          </a:stretch>
        </p:blipFill>
        <p:spPr>
          <a:xfrm>
            <a:off x="2643187" y="0"/>
            <a:ext cx="3857626"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56"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77" name="Google Shape;277;p56"/>
          <p:cNvSpPr txBox="1"/>
          <p:nvPr/>
        </p:nvSpPr>
        <p:spPr>
          <a:xfrm>
            <a:off x="6863950" y="1436925"/>
            <a:ext cx="1829100" cy="2410800"/>
          </a:xfrm>
          <a:prstGeom prst="rect">
            <a:avLst/>
          </a:prstGeom>
          <a:noFill/>
          <a:ln>
            <a:noFill/>
          </a:ln>
        </p:spPr>
        <p:txBody>
          <a:bodyPr spcFirstLastPara="1" wrap="square" lIns="91425" tIns="91425" rIns="91425" bIns="91425" anchor="t" anchorCtr="0">
            <a:noAutofit/>
          </a:bodyPr>
          <a:lstStyle/>
          <a:p>
            <a:pPr marL="0" lvl="0" indent="0" algn="ctr" rtl="0">
              <a:spcBef>
                <a:spcPts val="405"/>
              </a:spcBef>
              <a:spcAft>
                <a:spcPts val="0"/>
              </a:spcAft>
              <a:buClr>
                <a:schemeClr val="dk1"/>
              </a:buClr>
              <a:buSzPts val="1100"/>
              <a:buFont typeface="Arial"/>
              <a:buNone/>
            </a:pPr>
            <a:r>
              <a:rPr lang="en" sz="2300" u="sng">
                <a:solidFill>
                  <a:srgbClr val="1155CC"/>
                </a:solidFill>
                <a:hlinkClick r:id="rId4">
                  <a:extLst>
                    <a:ext uri="{A12FA001-AC4F-418D-AE19-62706E023703}">
                      <ahyp:hlinkClr xmlns:ahyp="http://schemas.microsoft.com/office/drawing/2018/hyperlinkcolor" val="tx"/>
                    </a:ext>
                  </a:extLst>
                </a:hlinkClick>
              </a:rPr>
              <a:t>The British Blueprint: Engineering a Colony Assessment Rubric</a:t>
            </a:r>
            <a:endParaRPr sz="23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5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5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60"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6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6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63"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64"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6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66"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6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pic>
        <p:nvPicPr>
          <p:cNvPr id="338" name="Google Shape;338;p68"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4"/>
          </p:cNvPr>
          <p:cNvPicPr preferRelativeResize="0"/>
          <p:nvPr/>
        </p:nvPicPr>
        <p:blipFill>
          <a:blip r:embed="rId5">
            <a:alphaModFix/>
          </a:blip>
          <a:stretch>
            <a:fillRect/>
          </a:stretch>
        </p:blipFill>
        <p:spPr>
          <a:xfrm>
            <a:off x="7303000" y="74050"/>
            <a:ext cx="1500825" cy="8442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6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pic>
        <p:nvPicPr>
          <p:cNvPr id="344" name="Google Shape;344;p69" descr="⭐I'm giving my Essential Classroom Timer Set completely FREE to 10 teachers in exchange for honest feedback. Go to innerpeacefulone.com, add the bundle to your cart, and enter code *TEACHERFEEDBACK at checkout — it'll bring the price down to zero. Instant download, works on any device. First 10 teachers only!&#10;&#10;If these timers help you stay productive or relax, consider supporting the channel here: https://buymeacoffee.com/innerpeacew Thank you! 🙏&#10;&#10;Unwind with this 5-minute countdown timer featuring a stunning starry night, soothing, relaxing music and stunning visuals of a calming starry sky with the aurora borealis. Perfect for stress relief, meditation, deep breathing, focus, and mindfulness, this relaxation timer helps you find peace and tranquility. Whether you need a short break, a quick breathing exercise, or a peaceful moment to clear your mind, let the beautiful northern lights and gentle sounds guide you to relaxation.  There is a gentle alarm at the end of the timer.&#10;&#10;This 5-minute countdown timer with soothing music and calming aurora borealis visuals is useful for:&#10;🌿 Relaxation &amp; Stress Relief - Helps you unwind, release tension, and create a peaceful atmosphere.&#10;🧘‍♂️ Meditation &amp; Mindfulness - A perfect short session for deep breathing, guided meditation, or mindfulness exercises.&#10;🎯 Focus &amp; Productivity - Use it as a Pomodoro timer or short break to enhance concentration while studying or working.&#10;😴 Sleep Aid - The tranquil visuals and sounds can help calm the mind before bedtime.&#10;🏋️ Yoga &amp; Stretching - A great companion for short yoga flows, stretching, or cool-down sessions.&#10;💨 Breathing Exercises - Helps regulate breathwork for anxiety relief and relaxation techniques.&#10;🎮 Gaming &amp; ASMR - A peaceful background for casual gaming or ASMR-style relaxation.&#10;♟Chess - Use it as a timer for a game of chess.&#10;🗣 Presentations - Use the timer to help relax the room before the presentation begins either at work or at school.&#10;👥 Classroom - Use the timer in the classroom to help calm and focus before the class begins.&#10;🥚  Egg Timer - Use this timer to make the perfect boiled egg.&#10;🥘  Oven Timer - Time your 5 minute bake in the oven.&#10;&#10;It’s perfect for anyone needing a quick mental reset, whether at work, home, or during self-care moments! &#10;&#10;------------------------------------------------------------------------------------------------------------------&#10;All scripts, editing, visuals, music selections, and creative direction are fully original and created by me. I use professional tools such as FlexClip Pro, CapCut Pro, Canva Pro, Suno/Udio Pro, and Upbeat Pro to design and produce my content.&#10;This video is fully human-directed, with no automation or mass production — every scene is carefully crafted to provide peace, calm, and mindful storytelling.&#10;&#10;Every element is 100% original, licensed, and transformed for this calming cinematic experience.&#10;&#10;Thank you for watching.&#10;------------------------------------------------------------------------------------------------------------------&#10;Get Ad Free Timers here: https://innerpeacefulone.com/&#10;&#10;If these timers help you stay productive or relax, consider supporting the channel here: https://buymeacoffee.com/innerpeacew Thank you! 🙏&#10;&#10;#5MinuteCountdown #RelaxationTimer #AuroraBorealis #CalmingMusic #StarrySky #Mindfulness #StressRelief #SoothingSounds #MeditationTimer #starrynight #5minutetimer" title="⏳ 5-Minute Relaxation Timer | Starry night Calming Music &amp; Soothing Sounds for Stress Relief &amp; Focus">
            <a:hlinkClick r:id="rId4"/>
          </p:cNvPr>
          <p:cNvPicPr preferRelativeResize="0"/>
          <p:nvPr/>
        </p:nvPicPr>
        <p:blipFill>
          <a:blip r:embed="rId5">
            <a:alphaModFix/>
          </a:blip>
          <a:stretch>
            <a:fillRect/>
          </a:stretch>
        </p:blipFill>
        <p:spPr>
          <a:xfrm>
            <a:off x="6494450" y="83150"/>
            <a:ext cx="1735150" cy="976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48"/>
        <p:cNvGrpSpPr/>
        <p:nvPr/>
      </p:nvGrpSpPr>
      <p:grpSpPr>
        <a:xfrm>
          <a:off x="0" y="0"/>
          <a:ext cx="0" cy="0"/>
          <a:chOff x="0" y="0"/>
          <a:chExt cx="0" cy="0"/>
        </a:xfrm>
      </p:grpSpPr>
      <p:pic>
        <p:nvPicPr>
          <p:cNvPr id="349" name="Google Shape;349;p70" descr="Probably the most exciting thing to happen in Canadian History. That being said, it wasn't all that exciting.&#10;&#10;Facebook: https://www.facebook.com/HistoryAbridged/&#10;&#10;-~-~~-~~~-~~-~-&#10;Please watch: &quot;Napoleon's Final Years | History Abridged&quot; &#10;https://www.youtube.com/watch?v=UNx3bESQhMU&#10;-~-~~-~~~-~~-~-" title="The Canadian Rebellions | History Abridged">
            <a:hlinkClick r:id="rId3"/>
          </p:cNvPr>
          <p:cNvPicPr preferRelativeResize="0"/>
          <p:nvPr/>
        </p:nvPicPr>
        <p:blipFill>
          <a:blip r:embed="rId4">
            <a:alphaModFix/>
          </a:blip>
          <a:stretch>
            <a:fillRect/>
          </a:stretch>
        </p:blipFill>
        <p:spPr>
          <a:xfrm>
            <a:off x="174225" y="42125"/>
            <a:ext cx="8795550" cy="494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7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7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73"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74"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7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76"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77"/>
          <p:cNvSpPr txBox="1"/>
          <p:nvPr/>
        </p:nvSpPr>
        <p:spPr>
          <a:xfrm>
            <a:off x="451250" y="178125"/>
            <a:ext cx="4120800" cy="7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Reading comprehension Activity</a:t>
            </a:r>
            <a:endParaRPr sz="1800">
              <a:solidFill>
                <a:schemeClr val="dk2"/>
              </a:solidFill>
            </a:endParaRPr>
          </a:p>
        </p:txBody>
      </p:sp>
      <p:pic>
        <p:nvPicPr>
          <p:cNvPr id="385" name="Google Shape;385;p7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pic>
        <p:nvPicPr>
          <p:cNvPr id="386" name="Google Shape;386;p77" descr="10 minute timer with relaxing music and a gentle alarm in the end. Great timer for rest, focused study or work sessions. This timer can be used in a classroom.&#10;💿 Relaxing music by @ItsPomodoro &#10;&#10;Please support the channel by liking the video and subscribing!&#10;&#10;Looking for a different timer? Let me know in the comments what kind of design and music you'd like to see and I'll make a timer just for you! &#10;#timer  #RelaxingMusic" title="10 Minute Timer with Relaxing Music and Alarm">
            <a:hlinkClick r:id="rId4"/>
          </p:cNvPr>
          <p:cNvPicPr preferRelativeResize="0"/>
          <p:nvPr/>
        </p:nvPicPr>
        <p:blipFill>
          <a:blip r:embed="rId5">
            <a:alphaModFix/>
          </a:blip>
          <a:stretch>
            <a:fillRect/>
          </a:stretch>
        </p:blipFill>
        <p:spPr>
          <a:xfrm>
            <a:off x="7671561" y="68825"/>
            <a:ext cx="1266664" cy="712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7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7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80"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8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pic>
        <p:nvPicPr>
          <p:cNvPr id="85" name="Google Shape;85;p19"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4"/>
          </p:cNvPr>
          <p:cNvPicPr preferRelativeResize="0"/>
          <p:nvPr/>
        </p:nvPicPr>
        <p:blipFill>
          <a:blip r:embed="rId5">
            <a:alphaModFix/>
          </a:blip>
          <a:stretch>
            <a:fillRect/>
          </a:stretch>
        </p:blipFill>
        <p:spPr>
          <a:xfrm>
            <a:off x="165925" y="4206675"/>
            <a:ext cx="1500825" cy="84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82"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83"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84"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85"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86"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87"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88"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89"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90"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0"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pic>
        <p:nvPicPr>
          <p:cNvPr id="91" name="Google Shape;91;p20" descr="⭐I'm giving my Essential Classroom Timer Set completely FREE to 10 teachers in exchange for honest feedback. Go to innerpeacefulone.com, add the bundle to your cart, and enter code *TEACHERFEEDBACK at checkout — it'll bring the price down to zero. Instant download, works on any device. First 10 teachers only!&#10;&#10;If these timers help you stay productive or relax, consider supporting the channel here: https://buymeacoffee.com/innerpeacew Thank you! 🙏&#10;&#10;Unwind with this 5-minute countdown timer featuring a stunning starry night, soothing, relaxing music and stunning visuals of a calming starry sky with the aurora borealis. Perfect for stress relief, meditation, deep breathing, focus, and mindfulness, this relaxation timer helps you find peace and tranquility. Whether you need a short break, a quick breathing exercise, or a peaceful moment to clear your mind, let the beautiful northern lights and gentle sounds guide you to relaxation.  There is a gentle alarm at the end of the timer.&#10;&#10;This 5-minute countdown timer with soothing music and calming aurora borealis visuals is useful for:&#10;🌿 Relaxation &amp; Stress Relief - Helps you unwind, release tension, and create a peaceful atmosphere.&#10;🧘‍♂️ Meditation &amp; Mindfulness - A perfect short session for deep breathing, guided meditation, or mindfulness exercises.&#10;🎯 Focus &amp; Productivity - Use it as a Pomodoro timer or short break to enhance concentration while studying or working.&#10;😴 Sleep Aid - The tranquil visuals and sounds can help calm the mind before bedtime.&#10;🏋️ Yoga &amp; Stretching - A great companion for short yoga flows, stretching, or cool-down sessions.&#10;💨 Breathing Exercises - Helps regulate breathwork for anxiety relief and relaxation techniques.&#10;🎮 Gaming &amp; ASMR - A peaceful background for casual gaming or ASMR-style relaxation.&#10;♟Chess - Use it as a timer for a game of chess.&#10;🗣 Presentations - Use the timer to help relax the room before the presentation begins either at work or at school.&#10;👥 Classroom - Use the timer in the classroom to help calm and focus before the class begins.&#10;🥚  Egg Timer - Use this timer to make the perfect boiled egg.&#10;🥘  Oven Timer - Time your 5 minute bake in the oven.&#10;&#10;It’s perfect for anyone needing a quick mental reset, whether at work, home, or during self-care moments! &#10;&#10;------------------------------------------------------------------------------------------------------------------&#10;All scripts, editing, visuals, music selections, and creative direction are fully original and created by me. I use professional tools such as FlexClip Pro, CapCut Pro, Canva Pro, Suno/Udio Pro, and Upbeat Pro to design and produce my content.&#10;This video is fully human-directed, with no automation or mass production — every scene is carefully crafted to provide peace, calm, and mindful storytelling.&#10;&#10;Every element is 100% original, licensed, and transformed for this calming cinematic experience.&#10;&#10;Thank you for watching.&#10;------------------------------------------------------------------------------------------------------------------&#10;Get Ad Free Timers here: https://innerpeacefulone.com/&#10;&#10;If these timers help you stay productive or relax, consider supporting the channel here: https://buymeacoffee.com/innerpeacew Thank you! 🙏&#10;&#10;#5MinuteCountdown #RelaxationTimer #AuroraBorealis #CalmingMusic #StarrySky #Mindfulness #StressRelief #SoothingSounds #MeditationTimer #starrynight #5minutetimer" title="⏳ 5-Minute Relaxation Timer | Starry night Calming Music &amp; Soothing Sounds for Stress Relief &amp; Focus">
            <a:hlinkClick r:id="rId4"/>
          </p:cNvPr>
          <p:cNvPicPr preferRelativeResize="0"/>
          <p:nvPr/>
        </p:nvPicPr>
        <p:blipFill>
          <a:blip r:embed="rId5">
            <a:alphaModFix/>
          </a:blip>
          <a:stretch>
            <a:fillRect/>
          </a:stretch>
        </p:blipFill>
        <p:spPr>
          <a:xfrm>
            <a:off x="6910075" y="89700"/>
            <a:ext cx="1921425" cy="108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1" descr="Beautify this slid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Words>
  <Application>Microsoft Macintosh PowerPoint</Application>
  <PresentationFormat>On-screen Show (16:9)</PresentationFormat>
  <Paragraphs>6</Paragraphs>
  <Slides>78</Slides>
  <Notes>78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78</vt:i4>
      </vt:variant>
    </vt:vector>
  </HeadingPairs>
  <TitlesOfParts>
    <vt:vector size="80"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Christa Flowers</cp:lastModifiedBy>
  <cp:revision>1</cp:revision>
  <dcterms:modified xsi:type="dcterms:W3CDTF">2026-04-14T16:51:20Z</dcterms:modified>
</cp:coreProperties>
</file>